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b687902c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b687902c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b687902c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b687902c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b687902c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b687902c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b687902c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b687902c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b687902c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b687902c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b687902c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b687902c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b687902c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b687902c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b687902c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b687902c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b687902c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b687902c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b687902c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b687902c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b687902c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b687902c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b687902c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b687902c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b687902c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b687902c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b687902c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b687902c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b687902c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b687902c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Вебзастосунок для медичного обліку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Здобувач: Максим Лавренюк </a:t>
            </a:r>
            <a:r>
              <a:rPr lang="ru"/>
              <a:t>ПЗПІ-22-10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Керівник: Побіженко І. О. 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6521525" y="4431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Рік: 2025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Проєктування ПЗ</a:t>
            </a:r>
            <a:endParaRPr/>
          </a:p>
        </p:txBody>
      </p:sp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450" y="1933725"/>
            <a:ext cx="3489375" cy="18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599" y="1293750"/>
            <a:ext cx="1294175" cy="310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698" y="1897413"/>
            <a:ext cx="2055101" cy="18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Приклади екранів / фрагменти коду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914675" y="136168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Авторизація лікаря (login_doctor.php)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75" y="1804400"/>
            <a:ext cx="4235696" cy="22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600" y="1604900"/>
            <a:ext cx="3400649" cy="24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Приклади екранів / фрагменти коду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Мультимовна підтримка (set_language.php)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964700"/>
            <a:ext cx="36766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350" y="3039138"/>
            <a:ext cx="48291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Приклади екранів / фрагменти коду</a:t>
            </a:r>
            <a:endParaRPr/>
          </a:p>
        </p:txBody>
      </p:sp>
      <p:sp>
        <p:nvSpPr>
          <p:cNvPr id="242" name="Google Shape;24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Montserrat"/>
                <a:ea typeface="Montserrat"/>
                <a:cs typeface="Montserrat"/>
                <a:sym typeface="Montserrat"/>
              </a:rPr>
              <a:t>Надсилання повідомлення (send_message.php)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25" y="1862900"/>
            <a:ext cx="76581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Приклади екранів / фрагменти коду</a:t>
            </a:r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1297500" y="1012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Запис на прийом (patient_appointments.php)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432375"/>
            <a:ext cx="76295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587" y="2925475"/>
            <a:ext cx="2358825" cy="17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Аналіз результатів</a:t>
            </a:r>
            <a:endParaRPr/>
          </a:p>
        </p:txBody>
      </p:sp>
      <p:sp>
        <p:nvSpPr>
          <p:cNvPr id="257" name="Google Shape;257;p27"/>
          <p:cNvSpPr txBox="1"/>
          <p:nvPr>
            <p:ph idx="2" type="body"/>
          </p:nvPr>
        </p:nvSpPr>
        <p:spPr>
          <a:xfrm>
            <a:off x="4933196" y="161172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Реалізовано повноцінний вебінтерфейс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Перевірено шляхом ручного тестування: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Успішно здійснено реєстрацію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Успішне внесення запису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Валідацію форми пройдено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Виявлено та виправлено помилки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72" y="1518475"/>
            <a:ext cx="3942625" cy="25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Висновки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1297500" y="1816700"/>
            <a:ext cx="3403200" cy="24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Досягнуто цілей проєкту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Забезпечено базовий функціонал медичної системи.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 txBox="1"/>
          <p:nvPr>
            <p:ph idx="2" type="body"/>
          </p:nvPr>
        </p:nvSpPr>
        <p:spPr>
          <a:xfrm>
            <a:off x="4933196" y="181670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Шляхи вдосконалення: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Впровадити push-сповіщення.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Реалізувати REST API.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Розширити аналітичні інструменти для лікарів.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Аналіз предметної галузі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32475" y="1905450"/>
            <a:ext cx="53430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Проблеми традиційного обліку: паперові картки, складність пошуку, ризик втрат.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/>
              <a:t>Потреба в автоматизації: облік пацієнтів, запис на прийом, історія хвороб.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 title="ChatGPT Image 29 июн. 2025 г., 18_44_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75" y="1483838"/>
            <a:ext cx="3263727" cy="217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481950" y="3165000"/>
            <a:ext cx="666775" cy="6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Medstar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Функціонал: електронна медична картка пацієнта, лабораторні результати, керування записами.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52376" y="2169300"/>
            <a:ext cx="846324" cy="8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675" y="2169300"/>
            <a:ext cx="846325" cy="8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3709238" y="3182250"/>
            <a:ext cx="253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великий набір функцій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відповідність вимогам </a:t>
            </a: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охорони здоров'я.</a:t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6017825" y="3182250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складна реалізація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висока вартість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перевантажений інтерфейс.</a:t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75" y="1606475"/>
            <a:ext cx="2016850" cy="24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422350" y="4027350"/>
            <a:ext cx="250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Інтерфейс сервісу Medstar</a:t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8249888" y="4249388"/>
            <a:ext cx="928800" cy="8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DoctorEleks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Функціонал: електронна медична картка пацієнта, лабораторні результати, керування записами.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52376" y="2169300"/>
            <a:ext cx="846324" cy="8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675" y="2169300"/>
            <a:ext cx="846325" cy="8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3709238" y="3182250"/>
            <a:ext cx="253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локалізація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адаптивність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онлайн-сервіси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17825" y="3182250"/>
            <a:ext cx="300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орієнтовано на обслуговування великих установ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потребує проведення навчання для співробітників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22363" y="3703425"/>
            <a:ext cx="250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Інтерфейс сервісу </a:t>
            </a: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DoctorEleks</a:t>
            </a:r>
            <a:endParaRPr/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249888" y="4249388"/>
            <a:ext cx="928800" cy="8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429" y="2169300"/>
            <a:ext cx="2819575" cy="14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OpenMRS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Функціонал: програмне забезпечення з відкритим вихідним кодом для ведення медичної документації, керування пацієнтами, процесом лікування, формування звітностей.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52376" y="2169300"/>
            <a:ext cx="846324" cy="8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675" y="2169300"/>
            <a:ext cx="846325" cy="8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3709238" y="3182250"/>
            <a:ext cx="2532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безкоштовне використання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код відкритий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дружнє співтовариство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можна адаптувати.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017825" y="3182250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важко встановити та налаштувати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потрібно знати технічну частину.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422363" y="3703425"/>
            <a:ext cx="250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Інтерфейс сервісу OpenMRS</a:t>
            </a:r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249888" y="4249388"/>
            <a:ext cx="928800" cy="8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25" y="2169292"/>
            <a:ext cx="2532601" cy="157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1052550" y="182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Постановка задачі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0" y="2686500"/>
            <a:ext cx="7038900" cy="24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Мета: розробка вебсистеми для обліку пацієнтів, медичного персоналу та управління графіком прийомів.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Ключові функції: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Реєстрація та аутентифікація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Додавання / редагування медичної документації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Система сповіщень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Ролі користувачів: пацієнт, лікар, адміністратор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901" y="0"/>
            <a:ext cx="3808099" cy="24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4549646"/>
            <a:ext cx="641750" cy="5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Архітектура ПЗ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9"/>
          <p:cNvSpPr txBox="1"/>
          <p:nvPr>
            <p:ph idx="1" type="body"/>
          </p:nvPr>
        </p:nvSpPr>
        <p:spPr>
          <a:xfrm>
            <a:off x="0" y="1435025"/>
            <a:ext cx="53841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Клієнт-серверна архітектура: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Клієнт (Front-end):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Веб-інтерфейс для пацієнтів, лікарів і адміністрації (HTML/CSS, JavaScript)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Сервер (Back-end):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Обробка запитів, бізнес-логіка, автентифікація, управління даними (PHP, Laravel чи інший фреймворк)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База даних: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Збереження акаунтів, записів на прийом, медичної інформації (MySQL/PostgreSQL)</a:t>
            </a:r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200" y="166075"/>
            <a:ext cx="2826599" cy="48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34350" y="1415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Обмін інформацією: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HTTP/HTTPS – REST API для сполучення клієнта з сервером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Принцип роботи: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Користувач відправляє запит (наприклад, запис до лікаря)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Сервер опрацьовує цей запит та працює з базою даних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Відповідь надсилається назад до клієнта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400" y="1608000"/>
            <a:ext cx="3420632" cy="19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Проєктування ПЗ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Модулі: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Авторизація та реєстрація;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Запис на прийом;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Управління медичною інформацією;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Сповіщення.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Використані технології: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Frontend: HTML/CSS, JavaScript;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Backend: PHP;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/>
              <a:t>БД: MySQL.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729" y="1666100"/>
            <a:ext cx="1197750" cy="27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